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2" r:id="rId4"/>
    <p:sldId id="263" r:id="rId5"/>
    <p:sldId id="258" r:id="rId6"/>
    <p:sldId id="264" r:id="rId7"/>
    <p:sldId id="266" r:id="rId8"/>
    <p:sldId id="265" r:id="rId9"/>
    <p:sldId id="276" r:id="rId10"/>
    <p:sldId id="268" r:id="rId11"/>
    <p:sldId id="267" r:id="rId12"/>
    <p:sldId id="277" r:id="rId13"/>
    <p:sldId id="269" r:id="rId14"/>
    <p:sldId id="279" r:id="rId15"/>
    <p:sldId id="278" r:id="rId16"/>
    <p:sldId id="280" r:id="rId17"/>
    <p:sldId id="281" r:id="rId18"/>
    <p:sldId id="285" r:id="rId19"/>
    <p:sldId id="284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41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8B7B-055C-7047-A81F-211846768A6D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CB4F-549B-6447-8EEF-8CCAF49C494F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651B2-7A50-E945-9BAD-EB5D65117F9E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A337D-887C-1C45-AB96-A1571454391E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4F73-B05F-2F4A-B918-8889FD113756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8576-A872-084E-B49C-0EB61DBDCECA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4B07-E0A1-B942-9329-7804A8D5B4FE}" type="datetime1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D8E44-3CFF-694A-9B0B-ACB7F5F77900}" type="datetime1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710E0-7C4E-D442-8180-12A7A9234493}" type="datetime1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6C89-E401-9346-A5F4-547D1A92CC9C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97B3-5975-CC42-8104-5B34E1B0EF51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E142D-7D5B-EC4A-B800-28D1104C5C01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Control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 dirty="0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 dirty="0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going,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/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5" t="-2996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 dirty="0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dirty="0"/>
              <a:t>Since computers have just two values, 0 and 1, it is a perfect fit.</a:t>
            </a:r>
          </a:p>
          <a:p>
            <a:r>
              <a:rPr lang="en-US" sz="2000" dirty="0"/>
              <a:t>C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the expression to be determined as soon as possible.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1412489"/>
            <a:ext cx="3317063" cy="43638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statement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481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577700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8315904"/>
              </p:ext>
            </p:extLst>
          </p:nvPr>
        </p:nvGraphicFramePr>
        <p:xfrm>
          <a:off x="4468090" y="1214457"/>
          <a:ext cx="5751830" cy="44256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4749800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1065</Words>
  <Application>Microsoft Macintosh PowerPoint</Application>
  <PresentationFormat>Widescreen</PresentationFormat>
  <Paragraphs>218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Courier</vt:lpstr>
      <vt:lpstr>Office Theme</vt:lpstr>
      <vt:lpstr>Control Structures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goto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Darrell Long</cp:lastModifiedBy>
  <cp:revision>7</cp:revision>
  <dcterms:created xsi:type="dcterms:W3CDTF">2019-01-29T12:54:44Z</dcterms:created>
  <dcterms:modified xsi:type="dcterms:W3CDTF">2019-07-09T02:54:38Z</dcterms:modified>
</cp:coreProperties>
</file>